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806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362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09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1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95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68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818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4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09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DFD0B"/>
            </a:gs>
            <a:gs pos="100000">
              <a:srgbClr val="00B0F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CEEEA-12D9-4149-AFB1-397CC080AF9F}" type="datetimeFigureOut">
              <a:rPr lang="nl-BE" smtClean="0"/>
              <a:t>14/03/2024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9A67-A7C5-4F2A-8A74-D4FC29F928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e/ee/Growth_ring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nl-BE" b="1" dirty="0">
                <a:latin typeface="Comic Sans MS" panose="030F0702030302020204" pitchFamily="66" charset="0"/>
              </a:rPr>
              <a:t>De Dobbelsteen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441" y="81661"/>
            <a:ext cx="1862047" cy="82705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456384" cy="34563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4795"/>
          <a:stretch/>
        </p:blipFill>
        <p:spPr>
          <a:xfrm>
            <a:off x="193526" y="212855"/>
            <a:ext cx="2722290" cy="7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6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Stap 5:</a:t>
            </a:r>
            <a:r>
              <a:rPr lang="nl-BE" sz="2800" b="1" dirty="0">
                <a:latin typeface="Comic Sans MS" panose="030F0702030302020204" pitchFamily="66" charset="0"/>
              </a:rPr>
              <a:t> Boren van de gaatjes</a:t>
            </a:r>
          </a:p>
        </p:txBody>
      </p:sp>
      <p:pic>
        <p:nvPicPr>
          <p:cNvPr id="1027" name="Picture 3" descr="D:\Users\PC Gebruiker\Pictures\Dremel_press_engraver_220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2259553" cy="50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9160"/>
            <a:ext cx="1008112" cy="100811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9512" y="44278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Denk aan de veiligheid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716016" y="1690930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1 - </a:t>
            </a:r>
            <a:r>
              <a:rPr lang="nl-BE" dirty="0"/>
              <a:t>Zet de snelheidsregelaar op stand 15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2 - </a:t>
            </a:r>
            <a:r>
              <a:rPr lang="nl-BE" dirty="0"/>
              <a:t>Klem met de linkerhand de dobbelsteen stevig op de boortafel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3 - </a:t>
            </a:r>
            <a:r>
              <a:rPr lang="nl-BE" dirty="0"/>
              <a:t>Zet de boormachine aan met de rechterhand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4 - </a:t>
            </a:r>
            <a:r>
              <a:rPr lang="nl-BE" dirty="0"/>
              <a:t>Bedien de hendel van de boormachine met de rechterhand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5 - </a:t>
            </a:r>
            <a:r>
              <a:rPr lang="nl-BE" dirty="0"/>
              <a:t>Om van vlak te wisselen, het blokje voorzichtig van onder de boor schuiven en dan pas draaien.</a:t>
            </a:r>
          </a:p>
        </p:txBody>
      </p:sp>
    </p:spTree>
    <p:extLst>
      <p:ext uri="{BB962C8B-B14F-4D97-AF65-F5344CB8AC3E}">
        <p14:creationId xmlns:p14="http://schemas.microsoft.com/office/powerpoint/2010/main" val="400361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nl-B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Stap 5:</a:t>
            </a:r>
            <a:r>
              <a:rPr lang="nl-BE" sz="2400" b="1" dirty="0">
                <a:latin typeface="Comic Sans MS" panose="030F0702030302020204" pitchFamily="66" charset="0"/>
              </a:rPr>
              <a:t> Afwerken van de dobbelsteen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7170" r="16197" b="32449"/>
          <a:stretch/>
        </p:blipFill>
        <p:spPr>
          <a:xfrm>
            <a:off x="755576" y="1628800"/>
            <a:ext cx="4104456" cy="1958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t="8326" r="17887" b="22915"/>
          <a:stretch/>
        </p:blipFill>
        <p:spPr>
          <a:xfrm rot="708625">
            <a:off x="4622555" y="3796908"/>
            <a:ext cx="3832714" cy="2297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kstvak 4"/>
          <p:cNvSpPr txBox="1"/>
          <p:nvPr/>
        </p:nvSpPr>
        <p:spPr>
          <a:xfrm>
            <a:off x="5148064" y="1967829"/>
            <a:ext cx="335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ribben en de hoeken van de dobbelsteen rond schuren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55576" y="4221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Test de dobbelsteen. Als steeds hetzelfde getal naar boven rolt, is er ergens een rib of hoek niet goed rond geschuurd.</a:t>
            </a:r>
          </a:p>
        </p:txBody>
      </p:sp>
    </p:spTree>
    <p:extLst>
      <p:ext uri="{BB962C8B-B14F-4D97-AF65-F5344CB8AC3E}">
        <p14:creationId xmlns:p14="http://schemas.microsoft.com/office/powerpoint/2010/main" val="382826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>
                <a:latin typeface="Comic Sans MS" panose="030F0702030302020204" pitchFamily="66" charset="0"/>
              </a:rPr>
              <a:t>Gebruikte houtsoort: Grenen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017308" cy="4525963"/>
          </a:xfrm>
        </p:spPr>
      </p:pic>
      <p:sp>
        <p:nvSpPr>
          <p:cNvPr id="5" name="AutoShape 2" descr="http://www.google.be/url?sa=i&amp;source=images&amp;cd=&amp;docid=5SIUBGs_zgNVGM&amp;tbnid=q-mzZBxovum7DM:&amp;ved=0CAUQjBw&amp;url=http%3A%2F%2Fupload.wikimedia.org%2Fwikipedia%2Fcommons%2F9%2F9d%2FKuusk_Keila-Paldiski_rdt_%25C3%25A4%25C3%25A4res.jpg&amp;ei=iRqmUuKjMcfTtQbR0oDQCg&amp;psig=AFQjCNHKE9pThc26Pbe8jO0iXgJ2so57qg&amp;ust=1386703881839518"/>
          <p:cNvSpPr>
            <a:spLocks noChangeAspect="1" noChangeArrowheads="1"/>
          </p:cNvSpPr>
          <p:nvPr/>
        </p:nvSpPr>
        <p:spPr bwMode="auto">
          <a:xfrm>
            <a:off x="63500" y="-136525"/>
            <a:ext cx="37719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572000" y="1628800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Hout van de Grove den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	(</a:t>
            </a:r>
            <a:r>
              <a:rPr lang="nl-BE" dirty="0" err="1"/>
              <a:t>Pinus</a:t>
            </a:r>
            <a:r>
              <a:rPr lang="nl-BE" dirty="0"/>
              <a:t> </a:t>
            </a:r>
            <a:r>
              <a:rPr lang="nl-BE" dirty="0" err="1"/>
              <a:t>Sylvestris</a:t>
            </a:r>
            <a:r>
              <a:rPr lang="nl-BE" dirty="0"/>
              <a:t>)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Zacht hout </a:t>
            </a:r>
            <a:br>
              <a:rPr lang="nl-BE" dirty="0"/>
            </a:br>
            <a:r>
              <a:rPr lang="nl-BE" dirty="0"/>
              <a:t>	(makkelijk te bewerken)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Europees “inlands” hout  </a:t>
            </a:r>
            <a:br>
              <a:rPr lang="nl-BE" dirty="0"/>
            </a:br>
            <a:r>
              <a:rPr lang="nl-BE" dirty="0"/>
              <a:t>	(lage transportkosten)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Veel knopen </a:t>
            </a:r>
            <a:br>
              <a:rPr lang="nl-BE" dirty="0"/>
            </a:br>
            <a:r>
              <a:rPr lang="nl-BE" dirty="0"/>
              <a:t>	(mindere kwaliteit = goedkoop)</a:t>
            </a:r>
          </a:p>
          <a:p>
            <a:endParaRPr lang="nl-BE" dirty="0"/>
          </a:p>
          <a:p>
            <a:r>
              <a:rPr lang="nl-BE" dirty="0">
                <a:solidFill>
                  <a:srgbClr val="C00000"/>
                </a:solidFill>
              </a:rPr>
              <a:t>Snelgroeiend </a:t>
            </a:r>
            <a:br>
              <a:rPr lang="nl-BE" dirty="0"/>
            </a:br>
            <a:r>
              <a:rPr lang="nl-BE" dirty="0"/>
              <a:t>	(snellere opbrengst)</a:t>
            </a:r>
          </a:p>
        </p:txBody>
      </p:sp>
    </p:spTree>
    <p:extLst>
      <p:ext uri="{BB962C8B-B14F-4D97-AF65-F5344CB8AC3E}">
        <p14:creationId xmlns:p14="http://schemas.microsoft.com/office/powerpoint/2010/main" val="58517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Growth ri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8620"/>
            <a:ext cx="9132507" cy="6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b="1" dirty="0">
                <a:latin typeface="Comic Sans MS" panose="030F0702030302020204" pitchFamily="66" charset="0"/>
              </a:rPr>
              <a:t>Kenmerken van hout</a:t>
            </a:r>
          </a:p>
        </p:txBody>
      </p:sp>
      <p:pic>
        <p:nvPicPr>
          <p:cNvPr id="5" name="Tijdelijke aanduiding voor inhoud 4"/>
          <p:cNvPicPr>
            <a:picLocks noGrp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23093" r="23373" b="27423"/>
          <a:stretch/>
        </p:blipFill>
        <p:spPr bwMode="auto">
          <a:xfrm>
            <a:off x="2483768" y="1556792"/>
            <a:ext cx="4065193" cy="2718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2222181" y="2591853"/>
            <a:ext cx="778625" cy="228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2"/>
          <p:cNvSpPr txBox="1">
            <a:spLocks noChangeArrowheads="1"/>
          </p:cNvSpPr>
          <p:nvPr/>
        </p:nvSpPr>
        <p:spPr bwMode="auto">
          <a:xfrm rot="20736671">
            <a:off x="327327" y="1817917"/>
            <a:ext cx="2350537" cy="14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Vlak met </a:t>
            </a:r>
            <a:br>
              <a:rPr lang="nl-BE" sz="2400" b="1" dirty="0">
                <a:effectLst/>
                <a:latin typeface="Bradley Hand ITC"/>
                <a:ea typeface="Calibri"/>
                <a:cs typeface="Times New Roman"/>
              </a:rPr>
            </a:b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jaarringen</a:t>
            </a:r>
            <a:br>
              <a:rPr lang="nl-BE" sz="2400" b="1" dirty="0">
                <a:effectLst/>
                <a:latin typeface="Bradley Hand ITC"/>
                <a:ea typeface="Calibri"/>
                <a:cs typeface="Times New Roman"/>
              </a:rPr>
            </a:b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Tellen maar…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5800125" y="2930239"/>
            <a:ext cx="819150" cy="1301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2"/>
          <p:cNvSpPr txBox="1">
            <a:spLocks noChangeArrowheads="1"/>
          </p:cNvSpPr>
          <p:nvPr/>
        </p:nvSpPr>
        <p:spPr bwMode="auto">
          <a:xfrm rot="433382">
            <a:off x="6674239" y="2127775"/>
            <a:ext cx="2302939" cy="10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Een knoop, daar zat een tak aan vast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2425192" y="3912128"/>
            <a:ext cx="621665" cy="34417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2"/>
          <p:cNvSpPr txBox="1">
            <a:spLocks noChangeArrowheads="1"/>
          </p:cNvSpPr>
          <p:nvPr/>
        </p:nvSpPr>
        <p:spPr bwMode="auto">
          <a:xfrm rot="249297">
            <a:off x="445059" y="4080018"/>
            <a:ext cx="2233448" cy="14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effectLst/>
                <a:latin typeface="Bradley Hand ITC"/>
                <a:ea typeface="Calibri"/>
                <a:cs typeface="Times New Roman"/>
              </a:rPr>
              <a:t>Vlak met lijnen (vezels)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275856" y="48040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C00000"/>
                </a:solidFill>
              </a:rPr>
              <a:t>Per 2 ringen (licht + donker) is de boom één jaartje ouder geworden. Kan jij tellen hoe oud jouw blokje is?</a:t>
            </a:r>
          </a:p>
        </p:txBody>
      </p:sp>
    </p:spTree>
    <p:extLst>
      <p:ext uri="{BB962C8B-B14F-4D97-AF65-F5344CB8AC3E}">
        <p14:creationId xmlns:p14="http://schemas.microsoft.com/office/powerpoint/2010/main" val="364175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b="1" dirty="0">
                <a:latin typeface="Comic Sans MS" panose="030F0702030302020204" pitchFamily="66" charset="0"/>
              </a:rPr>
              <a:t>Kenmerken van een dobbelsteen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00428"/>
            <a:ext cx="3804836" cy="3804836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2150173" y="2663861"/>
            <a:ext cx="778625" cy="228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2"/>
          <p:cNvSpPr txBox="1">
            <a:spLocks noChangeArrowheads="1"/>
          </p:cNvSpPr>
          <p:nvPr/>
        </p:nvSpPr>
        <p:spPr bwMode="auto">
          <a:xfrm rot="20736671">
            <a:off x="849512" y="2105949"/>
            <a:ext cx="2350537" cy="148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latin typeface="Bradley Hand ITC"/>
                <a:ea typeface="Calibri"/>
                <a:cs typeface="Times New Roman"/>
              </a:rPr>
              <a:t>Afgeronde ribben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2236647" y="5163082"/>
            <a:ext cx="621665" cy="34417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2"/>
          <p:cNvSpPr txBox="1">
            <a:spLocks noChangeArrowheads="1"/>
          </p:cNvSpPr>
          <p:nvPr/>
        </p:nvSpPr>
        <p:spPr bwMode="auto">
          <a:xfrm rot="249297">
            <a:off x="589075" y="5330972"/>
            <a:ext cx="2233448" cy="14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latin typeface="Bradley Hand ITC"/>
                <a:ea typeface="Calibri"/>
                <a:cs typeface="Times New Roman"/>
              </a:rPr>
              <a:t>Afgeronde hoeken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5253430" y="3945673"/>
            <a:ext cx="819150" cy="1301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2"/>
          <p:cNvSpPr txBox="1">
            <a:spLocks noChangeArrowheads="1"/>
          </p:cNvSpPr>
          <p:nvPr/>
        </p:nvSpPr>
        <p:spPr bwMode="auto">
          <a:xfrm rot="433382">
            <a:off x="6199025" y="3168658"/>
            <a:ext cx="2707751" cy="10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latin typeface="Bradley Hand ITC"/>
                <a:ea typeface="Calibri"/>
                <a:cs typeface="Times New Roman"/>
              </a:rPr>
              <a:t>Stippen afgetekend volgens vast patroon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 flipV="1">
            <a:off x="5508104" y="4747278"/>
            <a:ext cx="674188" cy="49173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2"/>
          <p:cNvSpPr txBox="1">
            <a:spLocks noChangeArrowheads="1"/>
          </p:cNvSpPr>
          <p:nvPr/>
        </p:nvSpPr>
        <p:spPr bwMode="auto">
          <a:xfrm rot="20960112">
            <a:off x="5712526" y="5081252"/>
            <a:ext cx="2233448" cy="14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2400" b="1" dirty="0">
                <a:latin typeface="Bradley Hand ITC"/>
                <a:ea typeface="Calibri"/>
                <a:cs typeface="Times New Roman"/>
              </a:rPr>
              <a:t>Gefreesde stippen</a:t>
            </a:r>
            <a:endParaRPr lang="nl-BE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45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Stap 1:</a:t>
            </a:r>
            <a:r>
              <a:rPr lang="nl-BE" sz="2800" b="1" dirty="0">
                <a:latin typeface="Comic Sans MS" panose="030F0702030302020204" pitchFamily="66" charset="0"/>
              </a:rPr>
              <a:t> schuur alle vlakken glad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300">
            <a:off x="1510200" y="1316245"/>
            <a:ext cx="5429958" cy="2647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539552" y="4293096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C00000"/>
                </a:solidFill>
              </a:rPr>
              <a:t>Kijk bij elk vlak naar de richting van de lijnen (vezels of jaarringen)</a:t>
            </a:r>
          </a:p>
          <a:p>
            <a:endParaRPr lang="nl-BE" dirty="0"/>
          </a:p>
          <a:p>
            <a:r>
              <a:rPr lang="nl-BE" dirty="0"/>
              <a:t>Cirkelvormige jaarringen 	</a:t>
            </a:r>
            <a:r>
              <a:rPr lang="nl-BE" dirty="0">
                <a:sym typeface="Wingdings"/>
              </a:rPr>
              <a:t>	</a:t>
            </a:r>
            <a:r>
              <a:rPr lang="nl-BE" dirty="0"/>
              <a:t>in cirkelvormige bewegingen schuren</a:t>
            </a:r>
          </a:p>
          <a:p>
            <a:endParaRPr lang="nl-BE" dirty="0"/>
          </a:p>
          <a:p>
            <a:r>
              <a:rPr lang="nl-BE" dirty="0"/>
              <a:t>Rechte vezellijnen		</a:t>
            </a:r>
            <a:r>
              <a:rPr lang="nl-BE" dirty="0">
                <a:sym typeface="Wingdings"/>
              </a:rPr>
              <a:t></a:t>
            </a:r>
            <a:r>
              <a:rPr lang="nl-BE" dirty="0"/>
              <a:t> 	in de richting van de vezels schuren</a:t>
            </a:r>
          </a:p>
          <a:p>
            <a:endParaRPr lang="nl-BE" dirty="0"/>
          </a:p>
          <a:p>
            <a:pPr algn="ctr"/>
            <a:r>
              <a:rPr lang="nl-BE" dirty="0">
                <a:solidFill>
                  <a:srgbClr val="FF0000"/>
                </a:solidFill>
              </a:rPr>
              <a:t>!!!   ZELFCONTROLE: schuren tot alle vlakken glad aanvoelen   !!!</a:t>
            </a:r>
          </a:p>
        </p:txBody>
      </p:sp>
    </p:spTree>
    <p:extLst>
      <p:ext uri="{BB962C8B-B14F-4D97-AF65-F5344CB8AC3E}">
        <p14:creationId xmlns:p14="http://schemas.microsoft.com/office/powerpoint/2010/main" val="321973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Stap 2:</a:t>
            </a:r>
            <a:r>
              <a:rPr lang="nl-BE" sz="2800" b="1" dirty="0">
                <a:latin typeface="Comic Sans MS" panose="030F0702030302020204" pitchFamily="66" charset="0"/>
              </a:rPr>
              <a:t> noteer het aantal stippen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84">
            <a:off x="1725169" y="1355564"/>
            <a:ext cx="6012160" cy="2931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755576" y="4653136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Schrijf (klein en fijn) in de hoek van elk vlak het juiste aantal stippen</a:t>
            </a:r>
          </a:p>
          <a:p>
            <a:endParaRPr lang="nl-BE" dirty="0"/>
          </a:p>
          <a:p>
            <a:pPr algn="ctr"/>
            <a:r>
              <a:rPr lang="nl-BE" dirty="0">
                <a:solidFill>
                  <a:srgbClr val="FF0000"/>
                </a:solidFill>
              </a:rPr>
              <a:t>!!!   TIP: de som van de stippen van twee tegenover elkaar liggende vlakken is steeds zeven   !!!</a:t>
            </a:r>
          </a:p>
        </p:txBody>
      </p:sp>
    </p:spTree>
    <p:extLst>
      <p:ext uri="{BB962C8B-B14F-4D97-AF65-F5344CB8AC3E}">
        <p14:creationId xmlns:p14="http://schemas.microsoft.com/office/powerpoint/2010/main" val="409634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Stap 3:</a:t>
            </a:r>
            <a:r>
              <a:rPr lang="nl-BE" sz="2800" b="1" dirty="0">
                <a:latin typeface="Comic Sans MS" panose="030F0702030302020204" pitchFamily="66" charset="0"/>
              </a:rPr>
              <a:t> teken de middenstippen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21" y="1574487"/>
            <a:ext cx="5724128" cy="2790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827584" y="494116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Waar?</a:t>
            </a:r>
            <a:r>
              <a:rPr lang="nl-BE" b="1" dirty="0"/>
              <a:t> 	</a:t>
            </a:r>
            <a:r>
              <a:rPr lang="nl-BE" dirty="0">
                <a:sym typeface="Wingdings"/>
              </a:rPr>
              <a:t></a:t>
            </a:r>
            <a:r>
              <a:rPr lang="nl-BE" b="1" dirty="0"/>
              <a:t>  	</a:t>
            </a:r>
            <a:r>
              <a:rPr lang="nl-BE" dirty="0"/>
              <a:t>Op de vlakken 1, 3 en 5</a:t>
            </a:r>
            <a:br>
              <a:rPr lang="nl-BE" dirty="0"/>
            </a:br>
            <a:endParaRPr lang="nl-BE" dirty="0"/>
          </a:p>
          <a:p>
            <a:r>
              <a:rPr lang="nl-BE" b="1" dirty="0">
                <a:solidFill>
                  <a:srgbClr val="C00000"/>
                </a:solidFill>
              </a:rPr>
              <a:t>Hoe? 	</a:t>
            </a:r>
            <a:r>
              <a:rPr lang="nl-BE" dirty="0">
                <a:sym typeface="Wingdings"/>
              </a:rPr>
              <a:t></a:t>
            </a:r>
            <a:r>
              <a:rPr lang="nl-BE" b="1" dirty="0">
                <a:solidFill>
                  <a:srgbClr val="C00000"/>
                </a:solidFill>
              </a:rPr>
              <a:t>  	</a:t>
            </a:r>
            <a:r>
              <a:rPr lang="nl-BE" dirty="0"/>
              <a:t>Teken met behulp van de winkelhaak en een potlood twee 			diagonalen en duidt de kruising aan met een stip</a:t>
            </a:r>
          </a:p>
          <a:p>
            <a:endParaRPr lang="nl-BE" dirty="0"/>
          </a:p>
          <a:p>
            <a:pPr algn="ctr"/>
            <a:r>
              <a:rPr lang="nl-BE" dirty="0">
                <a:solidFill>
                  <a:srgbClr val="FF0000"/>
                </a:solidFill>
              </a:rPr>
              <a:t>!!!   TIP teken fijne lijntjes die je straks makkelijk kan verwijderen   !!!</a:t>
            </a:r>
          </a:p>
        </p:txBody>
      </p:sp>
    </p:spTree>
    <p:extLst>
      <p:ext uri="{BB962C8B-B14F-4D97-AF65-F5344CB8AC3E}">
        <p14:creationId xmlns:p14="http://schemas.microsoft.com/office/powerpoint/2010/main" val="127984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ekst, schermopname, Rechthoek, ontwerp&#10;&#10;Automatisch gegenereerde beschrijving">
            <a:extLst>
              <a:ext uri="{FF2B5EF4-FFF2-40B4-BE49-F238E27FC236}">
                <a16:creationId xmlns:a16="http://schemas.microsoft.com/office/drawing/2014/main" id="{C22EA505-DEA1-80EA-7E87-5D2759941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1" y="-99391"/>
            <a:ext cx="938621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0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iagram, lijn&#10;&#10;Automatisch gegenereerde beschrijving">
            <a:extLst>
              <a:ext uri="{FF2B5EF4-FFF2-40B4-BE49-F238E27FC236}">
                <a16:creationId xmlns:a16="http://schemas.microsoft.com/office/drawing/2014/main" id="{CC4E0B9E-8EA1-FB03-23DE-FBB0149EA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" y="68263"/>
            <a:ext cx="84546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745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387</Words>
  <Application>Microsoft Office PowerPoint</Application>
  <PresentationFormat>Diavoorstelling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Calibri</vt:lpstr>
      <vt:lpstr>Comic Sans MS</vt:lpstr>
      <vt:lpstr>Kantoorthema</vt:lpstr>
      <vt:lpstr>De Dobbelsteen</vt:lpstr>
      <vt:lpstr>Gebruikte houtsoort: Grenen</vt:lpstr>
      <vt:lpstr>Kenmerken van hout</vt:lpstr>
      <vt:lpstr>Kenmerken van een dobbelsteen</vt:lpstr>
      <vt:lpstr>Stap 1: schuur alle vlakken glad</vt:lpstr>
      <vt:lpstr>Stap 2: noteer het aantal stippen</vt:lpstr>
      <vt:lpstr>Stap 3: teken de middenstippen</vt:lpstr>
      <vt:lpstr>PowerPoint-presentatie</vt:lpstr>
      <vt:lpstr>PowerPoint-presentatie</vt:lpstr>
      <vt:lpstr>Stap 5: Boren van de gaatjes</vt:lpstr>
      <vt:lpstr>Stap 5: Afwerken van de dobbelsteen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Dobbelsteen</dc:title>
  <dc:creator>PC Gebruiker</dc:creator>
  <cp:lastModifiedBy>ONGENA Tijs</cp:lastModifiedBy>
  <cp:revision>20</cp:revision>
  <dcterms:created xsi:type="dcterms:W3CDTF">2013-12-09T09:35:54Z</dcterms:created>
  <dcterms:modified xsi:type="dcterms:W3CDTF">2024-03-14T12:45:38Z</dcterms:modified>
</cp:coreProperties>
</file>